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9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96CF5-EBB4-4A00-822F-AE149070EBD9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6E294-237C-4712-ACEC-4D02D3D5E0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1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https://unsplash.com/photos/white-and-brown-city-buildings-during-daytime-Nyvq2juw4_o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33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https://unsplash.com/photos/gold-glitter-with-jar-4jLj-GdRn_A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66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https://unsplash.com/photos/woman-in-black-jacket-and-black-pants-lying-on-gray-concrete-stairs-OsKtCkfV8zw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9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https://unsplash.com/photos/leopard-walking-on-grass-field-during-daytime-Ow9rMU7Fl2U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90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https://unsplash.com/photos/a-group-of-friends-at-a-coffee-shop--uHVRvDr7pg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83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https://unsplash.com/photos/volcano-eruption-during-daytime-qexZLgMcbPc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22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https://unsplash.com/photos/woman-holding-red-phone-m7zKB91brGo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C6E294-237C-4712-ACEC-4D02D3D5E02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64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A0C9DD-E383-4BC9-92AD-264B0B49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9CF8BF7-7264-4C3E-B240-2DA2C3C22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6B075-96C5-4733-A31F-07027BE0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BCFE5-1504-462B-A3C6-F2181BF2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005B9-C23F-433B-9AE8-AEE8D40D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19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CDE01D-31E7-4730-8005-B66AA6C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0E7A7E-D586-402B-9C14-F698CF192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C27A1-FB82-4D74-A524-2C48CBA6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A1AC8E-2F1C-43C0-A7F6-8D887A49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D1290F-175A-4298-9EED-4D4C0B7A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0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C6E60C9-B2BF-4DF5-8ECA-8E15FCC80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A941628-EA5D-4006-8436-34BC1B469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BF9730-A416-4DD1-A201-418ABDD2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965E63-7B8E-4EF5-A6F5-82234BB0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15BEA-B436-4E08-B8E8-BDDD0FFC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52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2DDE2-8AAD-4F4E-9AD0-79BA4515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91C93D-3F2C-4648-BA0F-330D4DFF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3BE8F8-09FD-4C47-B740-5ABD4787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2E41D2-331C-4C06-8A92-1C53DA9A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AB13CC-5EC4-4D0B-994A-CB460D15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29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A12E6-3952-487D-BEB1-6FC805468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ED3F5D-0581-4E7D-94DC-E2D63FA85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666E99-D0D0-4CA2-8AE7-18004B00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4E732-A974-4C32-A6E5-34FD7F52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E1498B-03B7-4F6D-A8F9-B7E4519D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74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E3721-F3C4-4AC9-AB1A-80F4BF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47F29F-A62F-40AD-84F2-9C32D732B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818A0F-4F68-40CD-B153-ACC5D140F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D27E1C-4C7D-4A6E-9054-B01E435D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F52B50-9793-4E5F-804A-A5E65076B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39E2C7-2487-4CAB-9DF4-7E401B69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81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2379A-C4E8-4183-AA02-3375A581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D15BDF-FDA9-486A-83E8-C6732FC41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D44DBC-253D-496E-BBA0-6A5C1978F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3B3BB3B-0C0D-4297-A4AF-78FA6DCA9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2EF90C-6A60-4971-9429-7259E263D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01E3CD-2AFB-4093-9B6C-B2BC8F7C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826932-5790-4530-A516-F50F4086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C789EB1-2D6A-483F-9C1D-8EFCF01C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7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444E7-8538-4900-84BD-D7D50201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48A7CC-BA2B-48B1-AF4B-5BD9A882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84CAAB-0488-48C8-A9B2-F18888D3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AD5E81-5AB1-4E20-A2CC-DBE48588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65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00AF29E-1639-4A47-B338-E72228B1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10E5869-30E1-4BB2-8500-A49F6CE2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064615-11D6-44C2-AE09-25386F15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15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292D4-33DD-4C73-A2B8-BE018EB9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25B7C0-3C72-4CDE-BC63-F8EE4CCBA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DA4286-9D3F-475F-B5DD-4CB5F0A76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89B509-10D5-4EAF-A04D-AF986E0E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E53D13-F62E-4801-8869-1393B2D0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2DD13A-EA32-4DE3-8497-59D8C225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87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978F5-DB28-43B1-BE20-AEBAD57B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9E6738-E87E-4378-8407-495839998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17DA2B-AF9F-4BBF-8BBA-20299F1F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3BF7BD-E3BE-4E6E-9D20-10EE34F1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B741E1-225F-4F22-A227-C8CF9FC17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0B348A8-0D44-41BD-B139-D6C4979A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28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FDA940-08FD-4AF3-9BE8-5A2631E8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7B52DC-362A-40A1-AC49-DB3E38E9C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5AD05-4F4A-4181-86B4-7321F3E84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D71C0-09AE-4AE1-9708-D27A291D7F6D}" type="datetimeFigureOut">
              <a:rPr lang="zh-TW" altLang="en-US" smtClean="0"/>
              <a:t>2024/10/15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1C38BD-444F-466E-A1A8-D405032CC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7836D4-26BE-465F-BD55-90E6E3F84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991FA-FEDF-49F8-8788-5297475C4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5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9" y="15537"/>
            <a:ext cx="11100561" cy="6826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5CCEB8-4654-4975-8900-D6169DD52EE7}"/>
              </a:ext>
            </a:extLst>
          </p:cNvPr>
          <p:cNvSpPr txBox="1"/>
          <p:nvPr/>
        </p:nvSpPr>
        <p:spPr>
          <a:xfrm>
            <a:off x="1100591" y="44685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1.</a:t>
            </a:r>
            <a:r>
              <a:rPr lang="zh-TW" altLang="en-US" sz="6000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00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806" y="15537"/>
            <a:ext cx="10240387" cy="68269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8FD5DF-5D07-45FD-A00E-B1C1B21F638B}"/>
              </a:ext>
            </a:extLst>
          </p:cNvPr>
          <p:cNvSpPr txBox="1"/>
          <p:nvPr/>
        </p:nvSpPr>
        <p:spPr>
          <a:xfrm>
            <a:off x="6384251" y="471679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2.</a:t>
            </a:r>
            <a:r>
              <a:rPr lang="zh-TW" altLang="en-US" sz="6000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22964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903" y="15537"/>
            <a:ext cx="5120193" cy="68269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C480B83-1F76-4015-B1C8-882DEDF32E1D}"/>
              </a:ext>
            </a:extLst>
          </p:cNvPr>
          <p:cNvSpPr txBox="1"/>
          <p:nvPr/>
        </p:nvSpPr>
        <p:spPr>
          <a:xfrm>
            <a:off x="3624500" y="5403647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3.</a:t>
            </a:r>
            <a:r>
              <a:rPr lang="zh-TW" altLang="en-US" sz="600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7613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806" y="548891"/>
            <a:ext cx="10240387" cy="576021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6687639-5932-4774-8D6A-D7ECADFCEE77}"/>
              </a:ext>
            </a:extLst>
          </p:cNvPr>
          <p:cNvSpPr txBox="1"/>
          <p:nvPr/>
        </p:nvSpPr>
        <p:spPr>
          <a:xfrm>
            <a:off x="1427458" y="548891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4.</a:t>
            </a:r>
            <a:r>
              <a:rPr lang="zh-TW" altLang="en-US" sz="6000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7290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6377" y="548891"/>
            <a:ext cx="8639244" cy="576021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1064C18-991F-4C06-B0B0-88CF58FF3BDE}"/>
              </a:ext>
            </a:extLst>
          </p:cNvPr>
          <p:cNvSpPr txBox="1"/>
          <p:nvPr/>
        </p:nvSpPr>
        <p:spPr>
          <a:xfrm>
            <a:off x="4874043" y="548891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5.</a:t>
            </a:r>
            <a:r>
              <a:rPr lang="zh-TW" altLang="en-US" sz="6000" dirty="0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2878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313" y="131373"/>
            <a:ext cx="8615163" cy="65952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A118F87-3573-4F43-B851-D24C05BBDE01}"/>
              </a:ext>
            </a:extLst>
          </p:cNvPr>
          <p:cNvSpPr txBox="1"/>
          <p:nvPr/>
        </p:nvSpPr>
        <p:spPr>
          <a:xfrm>
            <a:off x="5938164" y="26066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6.</a:t>
            </a:r>
            <a:r>
              <a:rPr lang="zh-TW" altLang="en-US" sz="6000" dirty="0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3522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A4B7D64-3BDE-473F-9AD7-F7E6EE52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4313" y="557278"/>
            <a:ext cx="8615163" cy="574344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CA5310F-0A21-49DD-BEA0-7443B0FC6E8A}"/>
              </a:ext>
            </a:extLst>
          </p:cNvPr>
          <p:cNvSpPr txBox="1"/>
          <p:nvPr/>
        </p:nvSpPr>
        <p:spPr>
          <a:xfrm>
            <a:off x="5766375" y="835784"/>
            <a:ext cx="4551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7.</a:t>
            </a:r>
            <a:r>
              <a:rPr lang="zh-TW" altLang="en-US" sz="6000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6883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97</Words>
  <Application>Microsoft Office PowerPoint</Application>
  <PresentationFormat>寬螢幕</PresentationFormat>
  <Paragraphs>21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cg</cp:lastModifiedBy>
  <cp:revision>9</cp:revision>
  <dcterms:created xsi:type="dcterms:W3CDTF">2024-10-14T05:48:03Z</dcterms:created>
  <dcterms:modified xsi:type="dcterms:W3CDTF">2024-10-15T01:07:49Z</dcterms:modified>
</cp:coreProperties>
</file>